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0" d="100"/>
          <a:sy n="60" d="100"/>
        </p:scale>
        <p:origin x="-808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8CBF49-AC41-4E4A-8209-8ED277D1F234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4E2C45-6631-44DC-96F9-15DC8A553143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8B8D7D-DDA1-4C4B-8710-48BA90C72EFC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E22EF8-1A8E-45E5-9992-44CA5A427038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9C91E7-AFBB-4BA2-A1E7-9275D7E21C30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E75B0C-1BAF-4427-8396-30123135433A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907D54-6751-4F9E-AEC1-2F4B0C266232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C262F6-14F1-46D9-A2A4-D040531FBDC7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DBE61-A219-4D44-A3A3-42B19A0013DA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55146-E859-4866-8A0F-24180B471F21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D36D4F-DB9E-4A1E-8CCB-2980E71AB615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8F1C29-CE99-4DC8-90D9-E28B6886C360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2362200" y="838200"/>
            <a:ext cx="601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/>
          </a:p>
        </p:txBody>
      </p:sp>
      <p:pic>
        <p:nvPicPr>
          <p:cNvPr id="2053" name="Picture 5" descr="D:\Dati\INFORM060\Desktop\loro-del-duce_8929_x10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4249738" cy="6324600"/>
          </a:xfrm>
          <a:prstGeom prst="rect">
            <a:avLst/>
          </a:prstGeom>
          <a:noFill/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724400" y="800100"/>
            <a:ext cx="4114800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it-IT" sz="3600">
                <a:latin typeface="Arial Narrow" pitchFamily="34" charset="0"/>
              </a:rPr>
              <a:t>Mercoledì 6 Dicembre</a:t>
            </a:r>
          </a:p>
          <a:p>
            <a:pPr algn="ctr">
              <a:lnSpc>
                <a:spcPct val="90000"/>
              </a:lnSpc>
            </a:pPr>
            <a:r>
              <a:rPr lang="it-IT" sz="3200">
                <a:latin typeface="Arial Narrow" pitchFamily="34" charset="0"/>
              </a:rPr>
              <a:t>Ore 18.00</a:t>
            </a:r>
          </a:p>
          <a:p>
            <a:pPr algn="ctr">
              <a:lnSpc>
                <a:spcPct val="90000"/>
              </a:lnSpc>
            </a:pPr>
            <a:endParaRPr lang="it-IT" sz="3200">
              <a:latin typeface="Arial Narrow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it-IT" sz="3200" b="1">
                <a:solidFill>
                  <a:srgbClr val="CC0000"/>
                </a:solidFill>
                <a:latin typeface="Arial Narrow" pitchFamily="34" charset="0"/>
              </a:rPr>
              <a:t>Giuseppina Mellace</a:t>
            </a:r>
          </a:p>
          <a:p>
            <a:pPr algn="ctr">
              <a:lnSpc>
                <a:spcPct val="90000"/>
              </a:lnSpc>
            </a:pPr>
            <a:r>
              <a:rPr lang="it-IT" sz="2800" b="1">
                <a:solidFill>
                  <a:srgbClr val="CC0000"/>
                </a:solidFill>
                <a:latin typeface="Arial Narrow" pitchFamily="34" charset="0"/>
              </a:rPr>
              <a:t>Presenta il libro</a:t>
            </a:r>
          </a:p>
          <a:p>
            <a:pPr algn="ctr">
              <a:lnSpc>
                <a:spcPct val="90000"/>
              </a:lnSpc>
            </a:pPr>
            <a:r>
              <a:rPr lang="it-IT" sz="4000" b="1">
                <a:solidFill>
                  <a:srgbClr val="CC0000"/>
                </a:solidFill>
                <a:latin typeface="Arial Narrow" pitchFamily="34" charset="0"/>
              </a:rPr>
              <a:t>L’oro del duce</a:t>
            </a:r>
          </a:p>
          <a:p>
            <a:pPr algn="ctr">
              <a:lnSpc>
                <a:spcPct val="90000"/>
              </a:lnSpc>
            </a:pPr>
            <a:endParaRPr lang="it-IT" b="1">
              <a:latin typeface="Arial Narrow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it-IT" b="1">
                <a:latin typeface="Arial Narrow" pitchFamily="34" charset="0"/>
              </a:rPr>
              <a:t>Interviene</a:t>
            </a:r>
          </a:p>
          <a:p>
            <a:pPr algn="ctr">
              <a:lnSpc>
                <a:spcPct val="90000"/>
              </a:lnSpc>
            </a:pPr>
            <a:r>
              <a:rPr lang="it-IT" sz="3200">
                <a:latin typeface="Arial Narrow" pitchFamily="34" charset="0"/>
              </a:rPr>
              <a:t>Francesca Izzi</a:t>
            </a:r>
          </a:p>
          <a:p>
            <a:pPr algn="ctr">
              <a:lnSpc>
                <a:spcPct val="90000"/>
              </a:lnSpc>
            </a:pPr>
            <a:endParaRPr lang="it-IT">
              <a:latin typeface="Arial Narrow" pitchFamily="34" charset="0"/>
            </a:endParaRPr>
          </a:p>
          <a:p>
            <a:pPr algn="ctr">
              <a:lnSpc>
                <a:spcPct val="90000"/>
              </a:lnSpc>
            </a:pPr>
            <a:endParaRPr lang="it-IT">
              <a:latin typeface="Arial Narrow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it-IT">
                <a:latin typeface="Arial Narrow" pitchFamily="34" charset="0"/>
              </a:rPr>
              <a:t>La Feltrinelli Viale Libia, 186 Roma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23</Words>
  <Application>Microsoft Office PowerPoint</Application>
  <PresentationFormat>Presentazione su schermo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Times New Roman</vt:lpstr>
      <vt:lpstr>Arial Narrow</vt:lpstr>
      <vt:lpstr>Arial</vt:lpstr>
      <vt:lpstr>Struttura predefinita</vt:lpstr>
      <vt:lpstr>Diapositiva 1</vt:lpstr>
    </vt:vector>
  </TitlesOfParts>
  <Company>Librerie Feltrinelli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Librerie Feltrinelli</dc:creator>
  <cp:lastModifiedBy>Antonio</cp:lastModifiedBy>
  <cp:revision>1</cp:revision>
  <dcterms:created xsi:type="dcterms:W3CDTF">2017-12-01T12:05:18Z</dcterms:created>
  <dcterms:modified xsi:type="dcterms:W3CDTF">2017-12-04T09:16:44Z</dcterms:modified>
</cp:coreProperties>
</file>